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25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23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69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67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8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39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97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57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69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54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4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BD3A-8547-4BC8-8896-E279FCEF7071}" type="datetimeFigureOut">
              <a:rPr lang="de-DE" smtClean="0"/>
              <a:t>18.01.2023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329B-0221-4695-AEE1-7E0A3E9A80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24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95274"/>
            <a:ext cx="9144000" cy="976313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Valentinstag</a:t>
            </a:r>
            <a:br>
              <a:rPr lang="de-D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14. Februar 2023</a:t>
            </a:r>
            <a:endParaRPr lang="de-DE" sz="27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271586"/>
            <a:ext cx="9144000" cy="5205413"/>
          </a:xfrm>
        </p:spPr>
        <p:txBody>
          <a:bodyPr>
            <a:noAutofit/>
          </a:bodyPr>
          <a:lstStyle/>
          <a:p>
            <a:r>
              <a:rPr lang="de-DE" sz="1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Amuse </a:t>
            </a:r>
            <a:r>
              <a:rPr lang="de-DE" sz="1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Gueule</a:t>
            </a:r>
            <a:endParaRPr lang="de-DE" sz="1400" b="1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*******</a:t>
            </a:r>
            <a:endParaRPr lang="de-DE" sz="14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1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Lachs-Avocado Tatar</a:t>
            </a:r>
            <a:endParaRPr lang="de-DE" sz="1400" b="1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Mango | </a:t>
            </a:r>
            <a:r>
              <a:rPr lang="en-US" sz="1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Gurken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-Dill </a:t>
            </a:r>
            <a:r>
              <a:rPr lang="en-US" sz="1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Gelee</a:t>
            </a: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| </a:t>
            </a:r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Shiso</a:t>
            </a:r>
            <a:endParaRPr lang="de-DE" sz="14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*******</a:t>
            </a:r>
          </a:p>
          <a:p>
            <a:r>
              <a:rPr lang="de-DE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Möhren-Orangen </a:t>
            </a:r>
            <a:r>
              <a:rPr lang="de-DE" sz="1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Schaumsuppe</a:t>
            </a:r>
          </a:p>
          <a:p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Süßkartoffel Chip | </a:t>
            </a:r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Garnele</a:t>
            </a:r>
            <a:endParaRPr lang="de-DE" sz="14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*******</a:t>
            </a:r>
          </a:p>
          <a:p>
            <a:r>
              <a:rPr lang="de-DE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Rinderfilet </a:t>
            </a:r>
            <a:r>
              <a:rPr lang="de-DE" sz="1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Sous Vide gegart</a:t>
            </a:r>
          </a:p>
          <a:p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Portwein Jus | </a:t>
            </a:r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weiße Rüben | </a:t>
            </a:r>
          </a:p>
          <a:p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Rote </a:t>
            </a:r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Beete-Sellerie </a:t>
            </a:r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Mousseline</a:t>
            </a:r>
            <a:endParaRPr lang="de-DE" sz="14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*******</a:t>
            </a:r>
          </a:p>
          <a:p>
            <a:r>
              <a:rPr lang="de-DE" sz="1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Crème </a:t>
            </a:r>
            <a:r>
              <a:rPr lang="de-DE" sz="1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</a:t>
            </a:r>
            <a:r>
              <a:rPr lang="de-DE" sz="1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rûlée</a:t>
            </a:r>
            <a:endParaRPr lang="de-DE" sz="14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Frische Beeren</a:t>
            </a:r>
          </a:p>
          <a:p>
            <a:endParaRPr lang="de-DE" sz="14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Menü €</a:t>
            </a:r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69,- pro </a:t>
            </a:r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Person</a:t>
            </a:r>
          </a:p>
          <a:p>
            <a:r>
              <a:rPr lang="de-DE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Menü &amp; Weinbegleitung€30,-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0" y="5797202"/>
            <a:ext cx="222781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Melía</a:t>
            </a:r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Düsseldorf</a:t>
            </a:r>
          </a:p>
          <a:p>
            <a:r>
              <a:rPr lang="de-DE" sz="105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Inselstrasse</a:t>
            </a:r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2 </a:t>
            </a:r>
            <a:b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40479 Düsseldorf, Deutschland </a:t>
            </a:r>
            <a:b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T: +49 211 522 84 </a:t>
            </a:r>
            <a:r>
              <a:rPr lang="de-DE" sz="105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2525 </a:t>
            </a:r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melia-dusseldorf.com </a:t>
            </a:r>
          </a:p>
          <a:p>
            <a:r>
              <a:rPr lang="de-DE" sz="105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aqua-duesseldorf.de</a:t>
            </a:r>
          </a:p>
          <a:p>
            <a:r>
              <a:rPr lang="de-DE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de-DE" sz="11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465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Valentinstag 14. Februar 2023</vt:lpstr>
    </vt:vector>
  </TitlesOfParts>
  <Company>MHI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Valentinstag 14. Februar 2023</dc:title>
  <dc:creator>Ernst, Dennis</dc:creator>
  <cp:lastModifiedBy>Ernst, Dennis</cp:lastModifiedBy>
  <cp:revision>5</cp:revision>
  <cp:lastPrinted>2023-01-18T16:55:03Z</cp:lastPrinted>
  <dcterms:created xsi:type="dcterms:W3CDTF">2023-01-16T15:53:34Z</dcterms:created>
  <dcterms:modified xsi:type="dcterms:W3CDTF">2023-01-18T16:55:05Z</dcterms:modified>
</cp:coreProperties>
</file>